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7" d="100"/>
          <a:sy n="37" d="100"/>
        </p:scale>
        <p:origin x="-2490" y="-11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CCB8A9-9C9E-41FF-B487-9AC19FCF68E0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C7ED82-2695-413B-93AD-0BD28112E7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Фёдор Михайлович\Pictures\2018-09-24\Scan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337397" cy="47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942909"/>
            <a:ext cx="82809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Monotype Corsiva" panose="03010101010201010101" pitchFamily="66" charset="0"/>
              </a:rPr>
              <a:t>Свиридова Лариса Борисовна 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педагог-библиотекарь, образование высшее, стаж работы 23 года, </a:t>
            </a:r>
          </a:p>
          <a:p>
            <a:pPr algn="ctr"/>
            <a:r>
              <a:rPr lang="ru-RU" dirty="0" smtClean="0"/>
              <a:t>первая квалификационная категория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44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Фёдор Михайлович\Pictures\2018-09-24\Scan10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44"/>
            <a:ext cx="4825812" cy="68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4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Фёдор Михайлович\Pictures\2018-09-24\Scan1000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"/>
            <a:ext cx="48504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4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Фёдор Михайлович\Pictures\2018-09-24\Scan1000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05"/>
            <a:ext cx="4832794" cy="683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4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Фёдор Михайлович\Pictures\2018-09-24\Scan10004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850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2584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</TotalTime>
  <Words>16</Words>
  <Application>Microsoft Office PowerPoint</Application>
  <PresentationFormat>Экран (4:3)</PresentationFormat>
  <Paragraphs>3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Фёдор Михайлович</dc:creator>
  <cp:lastModifiedBy>Фёдор Михайлович</cp:lastModifiedBy>
  <cp:revision>1</cp:revision>
  <dcterms:created xsi:type="dcterms:W3CDTF">2018-09-24T08:41:08Z</dcterms:created>
  <dcterms:modified xsi:type="dcterms:W3CDTF">2018-09-24T08:49:19Z</dcterms:modified>
</cp:coreProperties>
</file>